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6"/>
  </p:notesMasterIdLst>
  <p:sldIdLst>
    <p:sldId id="636" r:id="rId2"/>
    <p:sldId id="1425" r:id="rId3"/>
    <p:sldId id="1426" r:id="rId4"/>
    <p:sldId id="1434" r:id="rId5"/>
    <p:sldId id="1442" r:id="rId6"/>
    <p:sldId id="1366" r:id="rId7"/>
    <p:sldId id="1421" r:id="rId8"/>
    <p:sldId id="1443" r:id="rId9"/>
    <p:sldId id="1419" r:id="rId10"/>
    <p:sldId id="1427" r:id="rId11"/>
    <p:sldId id="1428" r:id="rId12"/>
    <p:sldId id="1431" r:id="rId13"/>
    <p:sldId id="1436" r:id="rId14"/>
    <p:sldId id="1437" r:id="rId15"/>
    <p:sldId id="1444" r:id="rId16"/>
    <p:sldId id="1445" r:id="rId17"/>
    <p:sldId id="1439" r:id="rId18"/>
    <p:sldId id="1446" r:id="rId19"/>
    <p:sldId id="1438" r:id="rId20"/>
    <p:sldId id="1447" r:id="rId21"/>
    <p:sldId id="1440" r:id="rId22"/>
    <p:sldId id="1448" r:id="rId23"/>
    <p:sldId id="1449" r:id="rId24"/>
    <p:sldId id="145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9BF028-01FA-4797-BE45-66BD05779E04}" v="250" dt="2025-08-02T14:25:32.1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FA9BF028-01FA-4797-BE45-66BD05779E04}"/>
    <pc:docChg chg="undo custSel addSld delSld modSld sldOrd">
      <pc:chgData name="Ed Godfrey" userId="61aa7c48ee0e3db0" providerId="LiveId" clId="{FA9BF028-01FA-4797-BE45-66BD05779E04}" dt="2025-08-02T14:25:34.382" v="778" actId="47"/>
      <pc:docMkLst>
        <pc:docMk/>
      </pc:docMkLst>
      <pc:sldChg chg="modSp mod">
        <pc:chgData name="Ed Godfrey" userId="61aa7c48ee0e3db0" providerId="LiveId" clId="{FA9BF028-01FA-4797-BE45-66BD05779E04}" dt="2025-08-02T13:43:06.675" v="12" actId="6549"/>
        <pc:sldMkLst>
          <pc:docMk/>
          <pc:sldMk cId="286626818" sldId="636"/>
        </pc:sldMkLst>
        <pc:spChg chg="mod">
          <ac:chgData name="Ed Godfrey" userId="61aa7c48ee0e3db0" providerId="LiveId" clId="{FA9BF028-01FA-4797-BE45-66BD05779E04}" dt="2025-08-02T13:43:06.675" v="12" actId="6549"/>
          <ac:spMkLst>
            <pc:docMk/>
            <pc:sldMk cId="286626818" sldId="636"/>
            <ac:spMk id="3" creationId="{1206BF46-F60A-B583-BE9A-98813DA83DD6}"/>
          </ac:spMkLst>
        </pc:spChg>
        <pc:spChg chg="mod">
          <ac:chgData name="Ed Godfrey" userId="61aa7c48ee0e3db0" providerId="LiveId" clId="{FA9BF028-01FA-4797-BE45-66BD05779E04}" dt="2025-08-02T13:43:02.767" v="10" actId="6549"/>
          <ac:spMkLst>
            <pc:docMk/>
            <pc:sldMk cId="286626818" sldId="636"/>
            <ac:spMk id="4" creationId="{E81091B1-FFCB-0593-6511-1E1CB61C648D}"/>
          </ac:spMkLst>
        </pc:spChg>
      </pc:sldChg>
      <pc:sldChg chg="modSp mod">
        <pc:chgData name="Ed Godfrey" userId="61aa7c48ee0e3db0" providerId="LiveId" clId="{FA9BF028-01FA-4797-BE45-66BD05779E04}" dt="2025-08-02T13:57:20.365" v="215" actId="20577"/>
        <pc:sldMkLst>
          <pc:docMk/>
          <pc:sldMk cId="1731925197" sldId="1366"/>
        </pc:sldMkLst>
        <pc:spChg chg="mod">
          <ac:chgData name="Ed Godfrey" userId="61aa7c48ee0e3db0" providerId="LiveId" clId="{FA9BF028-01FA-4797-BE45-66BD05779E04}" dt="2025-08-02T13:57:00.917" v="196" actId="113"/>
          <ac:spMkLst>
            <pc:docMk/>
            <pc:sldMk cId="1731925197" sldId="1366"/>
            <ac:spMk id="3" creationId="{C54AEBB3-90F9-5FAA-7504-8EF00651D0D4}"/>
          </ac:spMkLst>
        </pc:spChg>
        <pc:spChg chg="mod">
          <ac:chgData name="Ed Godfrey" userId="61aa7c48ee0e3db0" providerId="LiveId" clId="{FA9BF028-01FA-4797-BE45-66BD05779E04}" dt="2025-08-02T13:57:20.365" v="215" actId="20577"/>
          <ac:spMkLst>
            <pc:docMk/>
            <pc:sldMk cId="1731925197" sldId="1366"/>
            <ac:spMk id="6" creationId="{3E3A90D0-E6BF-FBD7-3267-BAAD9A994401}"/>
          </ac:spMkLst>
        </pc:spChg>
      </pc:sldChg>
      <pc:sldChg chg="modSp mod">
        <pc:chgData name="Ed Godfrey" userId="61aa7c48ee0e3db0" providerId="LiveId" clId="{FA9BF028-01FA-4797-BE45-66BD05779E04}" dt="2025-08-02T14:07:26.083" v="451" actId="20577"/>
        <pc:sldMkLst>
          <pc:docMk/>
          <pc:sldMk cId="4021277314" sldId="1419"/>
        </pc:sldMkLst>
        <pc:spChg chg="mod">
          <ac:chgData name="Ed Godfrey" userId="61aa7c48ee0e3db0" providerId="LiveId" clId="{FA9BF028-01FA-4797-BE45-66BD05779E04}" dt="2025-08-02T13:59:44.847" v="246" actId="115"/>
          <ac:spMkLst>
            <pc:docMk/>
            <pc:sldMk cId="4021277314" sldId="1419"/>
            <ac:spMk id="3" creationId="{CA84BE4E-AA3C-3F4E-2A17-E8AB7C4691BC}"/>
          </ac:spMkLst>
        </pc:spChg>
        <pc:spChg chg="mod">
          <ac:chgData name="Ed Godfrey" userId="61aa7c48ee0e3db0" providerId="LiveId" clId="{FA9BF028-01FA-4797-BE45-66BD05779E04}" dt="2025-08-02T14:07:26.083" v="451" actId="20577"/>
          <ac:spMkLst>
            <pc:docMk/>
            <pc:sldMk cId="4021277314" sldId="1419"/>
            <ac:spMk id="6" creationId="{BE9F9FFA-ABB4-C0BF-BECA-B486B8A5C054}"/>
          </ac:spMkLst>
        </pc:spChg>
      </pc:sldChg>
      <pc:sldChg chg="modSp mod">
        <pc:chgData name="Ed Godfrey" userId="61aa7c48ee0e3db0" providerId="LiveId" clId="{FA9BF028-01FA-4797-BE45-66BD05779E04}" dt="2025-08-02T13:58:02.485" v="234" actId="20577"/>
        <pc:sldMkLst>
          <pc:docMk/>
          <pc:sldMk cId="590342996" sldId="1421"/>
        </pc:sldMkLst>
        <pc:spChg chg="mod">
          <ac:chgData name="Ed Godfrey" userId="61aa7c48ee0e3db0" providerId="LiveId" clId="{FA9BF028-01FA-4797-BE45-66BD05779E04}" dt="2025-08-02T13:57:54.531" v="221" actId="1076"/>
          <ac:spMkLst>
            <pc:docMk/>
            <pc:sldMk cId="590342996" sldId="1421"/>
            <ac:spMk id="3" creationId="{C9366144-426E-82C2-17E1-1FB35C356803}"/>
          </ac:spMkLst>
        </pc:spChg>
        <pc:spChg chg="mod">
          <ac:chgData name="Ed Godfrey" userId="61aa7c48ee0e3db0" providerId="LiveId" clId="{FA9BF028-01FA-4797-BE45-66BD05779E04}" dt="2025-08-02T13:58:02.485" v="234" actId="20577"/>
          <ac:spMkLst>
            <pc:docMk/>
            <pc:sldMk cId="590342996" sldId="1421"/>
            <ac:spMk id="6" creationId="{8CE05614-68C3-C7EE-604F-6F7933BED961}"/>
          </ac:spMkLst>
        </pc:spChg>
      </pc:sldChg>
      <pc:sldChg chg="modSp mod">
        <pc:chgData name="Ed Godfrey" userId="61aa7c48ee0e3db0" providerId="LiveId" clId="{FA9BF028-01FA-4797-BE45-66BD05779E04}" dt="2025-08-02T13:44:06.604" v="13" actId="255"/>
        <pc:sldMkLst>
          <pc:docMk/>
          <pc:sldMk cId="981133583" sldId="1425"/>
        </pc:sldMkLst>
        <pc:spChg chg="mod">
          <ac:chgData name="Ed Godfrey" userId="61aa7c48ee0e3db0" providerId="LiveId" clId="{FA9BF028-01FA-4797-BE45-66BD05779E04}" dt="2025-08-02T13:44:06.604" v="13" actId="255"/>
          <ac:spMkLst>
            <pc:docMk/>
            <pc:sldMk cId="981133583" sldId="1425"/>
            <ac:spMk id="3" creationId="{6DE98EF0-BCD3-4CB4-C55D-EF5246735CEF}"/>
          </ac:spMkLst>
        </pc:spChg>
      </pc:sldChg>
      <pc:sldChg chg="modSp mod ord">
        <pc:chgData name="Ed Godfrey" userId="61aa7c48ee0e3db0" providerId="LiveId" clId="{FA9BF028-01FA-4797-BE45-66BD05779E04}" dt="2025-08-02T14:03:54.958" v="305" actId="1036"/>
        <pc:sldMkLst>
          <pc:docMk/>
          <pc:sldMk cId="3598404728" sldId="1427"/>
        </pc:sldMkLst>
        <pc:spChg chg="mod">
          <ac:chgData name="Ed Godfrey" userId="61aa7c48ee0e3db0" providerId="LiveId" clId="{FA9BF028-01FA-4797-BE45-66BD05779E04}" dt="2025-08-02T14:03:54.958" v="305" actId="1036"/>
          <ac:spMkLst>
            <pc:docMk/>
            <pc:sldMk cId="3598404728" sldId="1427"/>
            <ac:spMk id="3" creationId="{29208A47-9414-166A-C6AE-941EE4A08622}"/>
          </ac:spMkLst>
        </pc:spChg>
        <pc:spChg chg="mod">
          <ac:chgData name="Ed Godfrey" userId="61aa7c48ee0e3db0" providerId="LiveId" clId="{FA9BF028-01FA-4797-BE45-66BD05779E04}" dt="2025-08-02T14:03:51.075" v="300" actId="20577"/>
          <ac:spMkLst>
            <pc:docMk/>
            <pc:sldMk cId="3598404728" sldId="1427"/>
            <ac:spMk id="6" creationId="{7B4D476E-5D49-06A7-1339-004E8F249C46}"/>
          </ac:spMkLst>
        </pc:spChg>
      </pc:sldChg>
      <pc:sldChg chg="modSp mod ord">
        <pc:chgData name="Ed Godfrey" userId="61aa7c48ee0e3db0" providerId="LiveId" clId="{FA9BF028-01FA-4797-BE45-66BD05779E04}" dt="2025-08-02T14:04:49.169" v="334" actId="20577"/>
        <pc:sldMkLst>
          <pc:docMk/>
          <pc:sldMk cId="2538938654" sldId="1428"/>
        </pc:sldMkLst>
        <pc:spChg chg="mod">
          <ac:chgData name="Ed Godfrey" userId="61aa7c48ee0e3db0" providerId="LiveId" clId="{FA9BF028-01FA-4797-BE45-66BD05779E04}" dt="2025-08-02T14:04:38.365" v="312" actId="255"/>
          <ac:spMkLst>
            <pc:docMk/>
            <pc:sldMk cId="2538938654" sldId="1428"/>
            <ac:spMk id="3" creationId="{C30A05C4-340D-DB79-BCB0-9C0B2CDC1B1F}"/>
          </ac:spMkLst>
        </pc:spChg>
        <pc:spChg chg="mod">
          <ac:chgData name="Ed Godfrey" userId="61aa7c48ee0e3db0" providerId="LiveId" clId="{FA9BF028-01FA-4797-BE45-66BD05779E04}" dt="2025-08-02T14:04:49.169" v="334" actId="20577"/>
          <ac:spMkLst>
            <pc:docMk/>
            <pc:sldMk cId="2538938654" sldId="1428"/>
            <ac:spMk id="6" creationId="{03F41A45-33F2-A2D7-50D1-04F2A30B3DB2}"/>
          </ac:spMkLst>
        </pc:spChg>
      </pc:sldChg>
      <pc:sldChg chg="modSp mod ord">
        <pc:chgData name="Ed Godfrey" userId="61aa7c48ee0e3db0" providerId="LiveId" clId="{FA9BF028-01FA-4797-BE45-66BD05779E04}" dt="2025-08-02T14:05:39.254" v="375" actId="20577"/>
        <pc:sldMkLst>
          <pc:docMk/>
          <pc:sldMk cId="1582055814" sldId="1431"/>
        </pc:sldMkLst>
        <pc:spChg chg="mod">
          <ac:chgData name="Ed Godfrey" userId="61aa7c48ee0e3db0" providerId="LiveId" clId="{FA9BF028-01FA-4797-BE45-66BD05779E04}" dt="2025-08-02T14:05:22.411" v="343" actId="255"/>
          <ac:spMkLst>
            <pc:docMk/>
            <pc:sldMk cId="1582055814" sldId="1431"/>
            <ac:spMk id="3" creationId="{3177ABBE-E3E9-627E-7E19-9B9D75F6C9B9}"/>
          </ac:spMkLst>
        </pc:spChg>
        <pc:spChg chg="mod">
          <ac:chgData name="Ed Godfrey" userId="61aa7c48ee0e3db0" providerId="LiveId" clId="{FA9BF028-01FA-4797-BE45-66BD05779E04}" dt="2025-08-02T14:05:39.254" v="375" actId="20577"/>
          <ac:spMkLst>
            <pc:docMk/>
            <pc:sldMk cId="1582055814" sldId="1431"/>
            <ac:spMk id="6" creationId="{8149271D-85A0-0505-550C-8971028C6996}"/>
          </ac:spMkLst>
        </pc:spChg>
      </pc:sldChg>
      <pc:sldChg chg="addSp delSp modSp mod modAnim">
        <pc:chgData name="Ed Godfrey" userId="61aa7c48ee0e3db0" providerId="LiveId" clId="{FA9BF028-01FA-4797-BE45-66BD05779E04}" dt="2025-08-02T13:51:00.001" v="109"/>
        <pc:sldMkLst>
          <pc:docMk/>
          <pc:sldMk cId="2039778301" sldId="1434"/>
        </pc:sldMkLst>
        <pc:spChg chg="add mod">
          <ac:chgData name="Ed Godfrey" userId="61aa7c48ee0e3db0" providerId="LiveId" clId="{FA9BF028-01FA-4797-BE45-66BD05779E04}" dt="2025-08-02T13:49:47.558" v="80"/>
          <ac:spMkLst>
            <pc:docMk/>
            <pc:sldMk cId="2039778301" sldId="1434"/>
            <ac:spMk id="2" creationId="{2F2E2A12-5504-381F-951A-4243CD36243A}"/>
          </ac:spMkLst>
        </pc:spChg>
        <pc:spChg chg="mod">
          <ac:chgData name="Ed Godfrey" userId="61aa7c48ee0e3db0" providerId="LiveId" clId="{FA9BF028-01FA-4797-BE45-66BD05779E04}" dt="2025-08-02T13:49:54.417" v="82" actId="6549"/>
          <ac:spMkLst>
            <pc:docMk/>
            <pc:sldMk cId="2039778301" sldId="1434"/>
            <ac:spMk id="3" creationId="{484011BE-E95B-5265-05D1-0FB04A6815E1}"/>
          </ac:spMkLst>
        </pc:spChg>
        <pc:spChg chg="del mod">
          <ac:chgData name="Ed Godfrey" userId="61aa7c48ee0e3db0" providerId="LiveId" clId="{FA9BF028-01FA-4797-BE45-66BD05779E04}" dt="2025-08-02T13:49:33.927" v="72" actId="21"/>
          <ac:spMkLst>
            <pc:docMk/>
            <pc:sldMk cId="2039778301" sldId="1434"/>
            <ac:spMk id="4" creationId="{2F2E2A12-5504-381F-951A-4243CD36243A}"/>
          </ac:spMkLst>
        </pc:spChg>
        <pc:spChg chg="add mod">
          <ac:chgData name="Ed Godfrey" userId="61aa7c48ee0e3db0" providerId="LiveId" clId="{FA9BF028-01FA-4797-BE45-66BD05779E04}" dt="2025-08-02T13:50:48.252" v="101" actId="14100"/>
          <ac:spMkLst>
            <pc:docMk/>
            <pc:sldMk cId="2039778301" sldId="1434"/>
            <ac:spMk id="5" creationId="{3F379C40-BFEE-B8F8-14CA-2B1739657AC2}"/>
          </ac:spMkLst>
        </pc:spChg>
      </pc:sldChg>
      <pc:sldChg chg="del">
        <pc:chgData name="Ed Godfrey" userId="61aa7c48ee0e3db0" providerId="LiveId" clId="{FA9BF028-01FA-4797-BE45-66BD05779E04}" dt="2025-08-02T14:25:33.621" v="777" actId="47"/>
        <pc:sldMkLst>
          <pc:docMk/>
          <pc:sldMk cId="4125201951" sldId="1435"/>
        </pc:sldMkLst>
      </pc:sldChg>
      <pc:sldChg chg="modSp mod ord">
        <pc:chgData name="Ed Godfrey" userId="61aa7c48ee0e3db0" providerId="LiveId" clId="{FA9BF028-01FA-4797-BE45-66BD05779E04}" dt="2025-08-02T14:06:27.190" v="417" actId="20577"/>
        <pc:sldMkLst>
          <pc:docMk/>
          <pc:sldMk cId="2521190188" sldId="1436"/>
        </pc:sldMkLst>
        <pc:spChg chg="mod">
          <ac:chgData name="Ed Godfrey" userId="61aa7c48ee0e3db0" providerId="LiveId" clId="{FA9BF028-01FA-4797-BE45-66BD05779E04}" dt="2025-08-02T14:06:05.552" v="382" actId="255"/>
          <ac:spMkLst>
            <pc:docMk/>
            <pc:sldMk cId="2521190188" sldId="1436"/>
            <ac:spMk id="3" creationId="{589C30F4-DA32-991C-20E6-B8E7AEEE1B0F}"/>
          </ac:spMkLst>
        </pc:spChg>
        <pc:spChg chg="mod">
          <ac:chgData name="Ed Godfrey" userId="61aa7c48ee0e3db0" providerId="LiveId" clId="{FA9BF028-01FA-4797-BE45-66BD05779E04}" dt="2025-08-02T14:06:27.190" v="417" actId="20577"/>
          <ac:spMkLst>
            <pc:docMk/>
            <pc:sldMk cId="2521190188" sldId="1436"/>
            <ac:spMk id="6" creationId="{6CE91ED6-1ED5-6FA9-A568-A630BD7D0CA1}"/>
          </ac:spMkLst>
        </pc:spChg>
      </pc:sldChg>
      <pc:sldChg chg="modSp mod ord">
        <pc:chgData name="Ed Godfrey" userId="61aa7c48ee0e3db0" providerId="LiveId" clId="{FA9BF028-01FA-4797-BE45-66BD05779E04}" dt="2025-08-02T14:07:07.273" v="438" actId="20577"/>
        <pc:sldMkLst>
          <pc:docMk/>
          <pc:sldMk cId="2826655839" sldId="1437"/>
        </pc:sldMkLst>
        <pc:spChg chg="mod">
          <ac:chgData name="Ed Godfrey" userId="61aa7c48ee0e3db0" providerId="LiveId" clId="{FA9BF028-01FA-4797-BE45-66BD05779E04}" dt="2025-08-02T14:07:01.284" v="426" actId="255"/>
          <ac:spMkLst>
            <pc:docMk/>
            <pc:sldMk cId="2826655839" sldId="1437"/>
            <ac:spMk id="3" creationId="{08F271BA-5CE4-46D4-3AD1-9AA4230370FB}"/>
          </ac:spMkLst>
        </pc:spChg>
        <pc:spChg chg="mod">
          <ac:chgData name="Ed Godfrey" userId="61aa7c48ee0e3db0" providerId="LiveId" clId="{FA9BF028-01FA-4797-BE45-66BD05779E04}" dt="2025-08-02T14:07:07.273" v="438" actId="20577"/>
          <ac:spMkLst>
            <pc:docMk/>
            <pc:sldMk cId="2826655839" sldId="1437"/>
            <ac:spMk id="6" creationId="{E0B044BE-356D-6CC1-C68C-4ABCC071F68E}"/>
          </ac:spMkLst>
        </pc:spChg>
      </pc:sldChg>
      <pc:sldChg chg="modSp ord">
        <pc:chgData name="Ed Godfrey" userId="61aa7c48ee0e3db0" providerId="LiveId" clId="{FA9BF028-01FA-4797-BE45-66BD05779E04}" dt="2025-08-02T14:11:46.031" v="557" actId="20577"/>
        <pc:sldMkLst>
          <pc:docMk/>
          <pc:sldMk cId="2172173382" sldId="1438"/>
        </pc:sldMkLst>
        <pc:spChg chg="mod">
          <ac:chgData name="Ed Godfrey" userId="61aa7c48ee0e3db0" providerId="LiveId" clId="{FA9BF028-01FA-4797-BE45-66BD05779E04}" dt="2025-08-02T14:11:32.879" v="539" actId="255"/>
          <ac:spMkLst>
            <pc:docMk/>
            <pc:sldMk cId="2172173382" sldId="1438"/>
            <ac:spMk id="3" creationId="{3CC1FD38-B2B3-FE84-DDA9-4BA554E71773}"/>
          </ac:spMkLst>
        </pc:spChg>
        <pc:spChg chg="mod">
          <ac:chgData name="Ed Godfrey" userId="61aa7c48ee0e3db0" providerId="LiveId" clId="{FA9BF028-01FA-4797-BE45-66BD05779E04}" dt="2025-08-02T14:11:46.031" v="557" actId="20577"/>
          <ac:spMkLst>
            <pc:docMk/>
            <pc:sldMk cId="2172173382" sldId="1438"/>
            <ac:spMk id="6" creationId="{76CF08FA-095E-F32D-15AC-05AFFC0DEDF1}"/>
          </ac:spMkLst>
        </pc:spChg>
      </pc:sldChg>
      <pc:sldChg chg="modSp mod ord">
        <pc:chgData name="Ed Godfrey" userId="61aa7c48ee0e3db0" providerId="LiveId" clId="{FA9BF028-01FA-4797-BE45-66BD05779E04}" dt="2025-08-02T14:09:12.215" v="496" actId="20577"/>
        <pc:sldMkLst>
          <pc:docMk/>
          <pc:sldMk cId="233952721" sldId="1439"/>
        </pc:sldMkLst>
        <pc:spChg chg="mod">
          <ac:chgData name="Ed Godfrey" userId="61aa7c48ee0e3db0" providerId="LiveId" clId="{FA9BF028-01FA-4797-BE45-66BD05779E04}" dt="2025-08-02T14:08:58.045" v="473" actId="255"/>
          <ac:spMkLst>
            <pc:docMk/>
            <pc:sldMk cId="233952721" sldId="1439"/>
            <ac:spMk id="3" creationId="{97D56F42-2523-9D39-59DC-4272FE6DF8EE}"/>
          </ac:spMkLst>
        </pc:spChg>
        <pc:spChg chg="mod">
          <ac:chgData name="Ed Godfrey" userId="61aa7c48ee0e3db0" providerId="LiveId" clId="{FA9BF028-01FA-4797-BE45-66BD05779E04}" dt="2025-08-02T14:09:12.215" v="496" actId="20577"/>
          <ac:spMkLst>
            <pc:docMk/>
            <pc:sldMk cId="233952721" sldId="1439"/>
            <ac:spMk id="6" creationId="{74145F2C-31DD-7744-E07E-2E59A8798AFA}"/>
          </ac:spMkLst>
        </pc:spChg>
      </pc:sldChg>
      <pc:sldChg chg="modSp mod ord">
        <pc:chgData name="Ed Godfrey" userId="61aa7c48ee0e3db0" providerId="LiveId" clId="{FA9BF028-01FA-4797-BE45-66BD05779E04}" dt="2025-08-02T14:22:54.936" v="748" actId="20577"/>
        <pc:sldMkLst>
          <pc:docMk/>
          <pc:sldMk cId="1314603277" sldId="1440"/>
        </pc:sldMkLst>
        <pc:spChg chg="mod">
          <ac:chgData name="Ed Godfrey" userId="61aa7c48ee0e3db0" providerId="LiveId" clId="{FA9BF028-01FA-4797-BE45-66BD05779E04}" dt="2025-08-02T14:22:54.936" v="748" actId="20577"/>
          <ac:spMkLst>
            <pc:docMk/>
            <pc:sldMk cId="1314603277" sldId="1440"/>
            <ac:spMk id="3" creationId="{73D0BF17-A1F5-8779-E2CC-3E0FD18327A6}"/>
          </ac:spMkLst>
        </pc:spChg>
        <pc:spChg chg="mod">
          <ac:chgData name="Ed Godfrey" userId="61aa7c48ee0e3db0" providerId="LiveId" clId="{FA9BF028-01FA-4797-BE45-66BD05779E04}" dt="2025-08-02T14:21:45.831" v="686" actId="20577"/>
          <ac:spMkLst>
            <pc:docMk/>
            <pc:sldMk cId="1314603277" sldId="1440"/>
            <ac:spMk id="6" creationId="{255D4A1E-B51E-C079-D476-98C850BA5D24}"/>
          </ac:spMkLst>
        </pc:spChg>
      </pc:sldChg>
      <pc:sldChg chg="del">
        <pc:chgData name="Ed Godfrey" userId="61aa7c48ee0e3db0" providerId="LiveId" clId="{FA9BF028-01FA-4797-BE45-66BD05779E04}" dt="2025-08-02T14:25:34.382" v="778" actId="47"/>
        <pc:sldMkLst>
          <pc:docMk/>
          <pc:sldMk cId="1605753965" sldId="1441"/>
        </pc:sldMkLst>
      </pc:sldChg>
      <pc:sldChg chg="modSp add mod modAnim">
        <pc:chgData name="Ed Godfrey" userId="61aa7c48ee0e3db0" providerId="LiveId" clId="{FA9BF028-01FA-4797-BE45-66BD05779E04}" dt="2025-08-02T13:55:41.875" v="191"/>
        <pc:sldMkLst>
          <pc:docMk/>
          <pc:sldMk cId="2803983651" sldId="1442"/>
        </pc:sldMkLst>
        <pc:spChg chg="mod">
          <ac:chgData name="Ed Godfrey" userId="61aa7c48ee0e3db0" providerId="LiveId" clId="{FA9BF028-01FA-4797-BE45-66BD05779E04}" dt="2025-08-02T13:51:46.433" v="111" actId="20577"/>
          <ac:spMkLst>
            <pc:docMk/>
            <pc:sldMk cId="2803983651" sldId="1442"/>
            <ac:spMk id="3" creationId="{41D58055-DB58-6B4F-9BDD-44B57650F736}"/>
          </ac:spMkLst>
        </pc:spChg>
        <pc:spChg chg="mod">
          <ac:chgData name="Ed Godfrey" userId="61aa7c48ee0e3db0" providerId="LiveId" clId="{FA9BF028-01FA-4797-BE45-66BD05779E04}" dt="2025-08-02T13:55:17.069" v="182" actId="5793"/>
          <ac:spMkLst>
            <pc:docMk/>
            <pc:sldMk cId="2803983651" sldId="1442"/>
            <ac:spMk id="5" creationId="{EE8A2442-B3E1-1DE2-AB09-50BADAB9A1F9}"/>
          </ac:spMkLst>
        </pc:spChg>
      </pc:sldChg>
      <pc:sldChg chg="modSp add mod">
        <pc:chgData name="Ed Godfrey" userId="61aa7c48ee0e3db0" providerId="LiveId" clId="{FA9BF028-01FA-4797-BE45-66BD05779E04}" dt="2025-08-02T13:59:02.359" v="239" actId="113"/>
        <pc:sldMkLst>
          <pc:docMk/>
          <pc:sldMk cId="3331900256" sldId="1443"/>
        </pc:sldMkLst>
        <pc:spChg chg="mod">
          <ac:chgData name="Ed Godfrey" userId="61aa7c48ee0e3db0" providerId="LiveId" clId="{FA9BF028-01FA-4797-BE45-66BD05779E04}" dt="2025-08-02T13:59:02.359" v="239" actId="113"/>
          <ac:spMkLst>
            <pc:docMk/>
            <pc:sldMk cId="3331900256" sldId="1443"/>
            <ac:spMk id="3" creationId="{9EE14A77-E79C-474F-C3A7-6875F9149E1F}"/>
          </ac:spMkLst>
        </pc:spChg>
        <pc:spChg chg="mod">
          <ac:chgData name="Ed Godfrey" userId="61aa7c48ee0e3db0" providerId="LiveId" clId="{FA9BF028-01FA-4797-BE45-66BD05779E04}" dt="2025-08-02T13:58:54.168" v="238" actId="6549"/>
          <ac:spMkLst>
            <pc:docMk/>
            <pc:sldMk cId="3331900256" sldId="1443"/>
            <ac:spMk id="6" creationId="{8CECEF23-F354-2D47-285D-5B093AE97354}"/>
          </ac:spMkLst>
        </pc:spChg>
      </pc:sldChg>
      <pc:sldChg chg="add">
        <pc:chgData name="Ed Godfrey" userId="61aa7c48ee0e3db0" providerId="LiveId" clId="{FA9BF028-01FA-4797-BE45-66BD05779E04}" dt="2025-08-02T14:07:33.564" v="452"/>
        <pc:sldMkLst>
          <pc:docMk/>
          <pc:sldMk cId="3250061082" sldId="1444"/>
        </pc:sldMkLst>
      </pc:sldChg>
      <pc:sldChg chg="modSp add mod">
        <pc:chgData name="Ed Godfrey" userId="61aa7c48ee0e3db0" providerId="LiveId" clId="{FA9BF028-01FA-4797-BE45-66BD05779E04}" dt="2025-08-02T14:08:21.613" v="465" actId="6549"/>
        <pc:sldMkLst>
          <pc:docMk/>
          <pc:sldMk cId="3485358968" sldId="1445"/>
        </pc:sldMkLst>
        <pc:spChg chg="mod">
          <ac:chgData name="Ed Godfrey" userId="61aa7c48ee0e3db0" providerId="LiveId" clId="{FA9BF028-01FA-4797-BE45-66BD05779E04}" dt="2025-08-02T14:08:14.505" v="458" actId="255"/>
          <ac:spMkLst>
            <pc:docMk/>
            <pc:sldMk cId="3485358968" sldId="1445"/>
            <ac:spMk id="3" creationId="{937C3BF0-C2CE-E1F3-EA62-26244F838FAA}"/>
          </ac:spMkLst>
        </pc:spChg>
        <pc:spChg chg="mod">
          <ac:chgData name="Ed Godfrey" userId="61aa7c48ee0e3db0" providerId="LiveId" clId="{FA9BF028-01FA-4797-BE45-66BD05779E04}" dt="2025-08-02T14:08:21.613" v="465" actId="6549"/>
          <ac:spMkLst>
            <pc:docMk/>
            <pc:sldMk cId="3485358968" sldId="1445"/>
            <ac:spMk id="6" creationId="{5A0383EB-A801-48F2-34E3-67C389E76B34}"/>
          </ac:spMkLst>
        </pc:spChg>
      </pc:sldChg>
      <pc:sldChg chg="addSp modSp add mod modAnim">
        <pc:chgData name="Ed Godfrey" userId="61aa7c48ee0e3db0" providerId="LiveId" clId="{FA9BF028-01FA-4797-BE45-66BD05779E04}" dt="2025-08-02T14:18:52.837" v="627"/>
        <pc:sldMkLst>
          <pc:docMk/>
          <pc:sldMk cId="3220085040" sldId="1446"/>
        </pc:sldMkLst>
        <pc:spChg chg="add mod">
          <ac:chgData name="Ed Godfrey" userId="61aa7c48ee0e3db0" providerId="LiveId" clId="{FA9BF028-01FA-4797-BE45-66BD05779E04}" dt="2025-08-02T14:18:04.411" v="619" actId="20577"/>
          <ac:spMkLst>
            <pc:docMk/>
            <pc:sldMk cId="3220085040" sldId="1446"/>
            <ac:spMk id="2" creationId="{4F3712AD-E531-3996-0872-E3EE03983741}"/>
          </ac:spMkLst>
        </pc:spChg>
        <pc:spChg chg="mod">
          <ac:chgData name="Ed Godfrey" userId="61aa7c48ee0e3db0" providerId="LiveId" clId="{FA9BF028-01FA-4797-BE45-66BD05779E04}" dt="2025-08-02T14:10:30.699" v="524" actId="15"/>
          <ac:spMkLst>
            <pc:docMk/>
            <pc:sldMk cId="3220085040" sldId="1446"/>
            <ac:spMk id="5" creationId="{7CF7A49B-8DA9-42CF-D296-13578CCE8C39}"/>
          </ac:spMkLst>
        </pc:spChg>
      </pc:sldChg>
      <pc:sldChg chg="modSp add mod">
        <pc:chgData name="Ed Godfrey" userId="61aa7c48ee0e3db0" providerId="LiveId" clId="{FA9BF028-01FA-4797-BE45-66BD05779E04}" dt="2025-08-02T14:20:05.964" v="652" actId="113"/>
        <pc:sldMkLst>
          <pc:docMk/>
          <pc:sldMk cId="1411794879" sldId="1447"/>
        </pc:sldMkLst>
        <pc:spChg chg="mod">
          <ac:chgData name="Ed Godfrey" userId="61aa7c48ee0e3db0" providerId="LiveId" clId="{FA9BF028-01FA-4797-BE45-66BD05779E04}" dt="2025-08-02T14:20:05.964" v="652" actId="113"/>
          <ac:spMkLst>
            <pc:docMk/>
            <pc:sldMk cId="1411794879" sldId="1447"/>
            <ac:spMk id="3" creationId="{44D2AEE3-A4B4-8F38-C4F9-6F2CBD2CF8F6}"/>
          </ac:spMkLst>
        </pc:spChg>
        <pc:spChg chg="mod">
          <ac:chgData name="Ed Godfrey" userId="61aa7c48ee0e3db0" providerId="LiveId" clId="{FA9BF028-01FA-4797-BE45-66BD05779E04}" dt="2025-08-02T14:19:40.366" v="648" actId="20577"/>
          <ac:spMkLst>
            <pc:docMk/>
            <pc:sldMk cId="1411794879" sldId="1447"/>
            <ac:spMk id="6" creationId="{C47F4BC5-4041-BA94-8D70-F68D5A83584F}"/>
          </ac:spMkLst>
        </pc:spChg>
      </pc:sldChg>
      <pc:sldChg chg="modSp add mod">
        <pc:chgData name="Ed Godfrey" userId="61aa7c48ee0e3db0" providerId="LiveId" clId="{FA9BF028-01FA-4797-BE45-66BD05779E04}" dt="2025-08-02T14:23:47.887" v="760" actId="6549"/>
        <pc:sldMkLst>
          <pc:docMk/>
          <pc:sldMk cId="461361952" sldId="1448"/>
        </pc:sldMkLst>
        <pc:spChg chg="mod">
          <ac:chgData name="Ed Godfrey" userId="61aa7c48ee0e3db0" providerId="LiveId" clId="{FA9BF028-01FA-4797-BE45-66BD05779E04}" dt="2025-08-02T14:23:42.372" v="755" actId="255"/>
          <ac:spMkLst>
            <pc:docMk/>
            <pc:sldMk cId="461361952" sldId="1448"/>
            <ac:spMk id="3" creationId="{9DD9EA61-5083-0B65-6CC4-4D367210CD09}"/>
          </ac:spMkLst>
        </pc:spChg>
        <pc:spChg chg="mod">
          <ac:chgData name="Ed Godfrey" userId="61aa7c48ee0e3db0" providerId="LiveId" clId="{FA9BF028-01FA-4797-BE45-66BD05779E04}" dt="2025-08-02T14:23:47.887" v="760" actId="6549"/>
          <ac:spMkLst>
            <pc:docMk/>
            <pc:sldMk cId="461361952" sldId="1448"/>
            <ac:spMk id="6" creationId="{2FD59678-D1E8-9023-DBD0-6506E7E218D3}"/>
          </ac:spMkLst>
        </pc:spChg>
      </pc:sldChg>
      <pc:sldChg chg="modSp add mod">
        <pc:chgData name="Ed Godfrey" userId="61aa7c48ee0e3db0" providerId="LiveId" clId="{FA9BF028-01FA-4797-BE45-66BD05779E04}" dt="2025-08-02T14:24:52.608" v="775" actId="115"/>
        <pc:sldMkLst>
          <pc:docMk/>
          <pc:sldMk cId="3436497847" sldId="1449"/>
        </pc:sldMkLst>
        <pc:spChg chg="mod">
          <ac:chgData name="Ed Godfrey" userId="61aa7c48ee0e3db0" providerId="LiveId" clId="{FA9BF028-01FA-4797-BE45-66BD05779E04}" dt="2025-08-02T14:24:52.608" v="775" actId="115"/>
          <ac:spMkLst>
            <pc:docMk/>
            <pc:sldMk cId="3436497847" sldId="1449"/>
            <ac:spMk id="3" creationId="{C49AF165-C4FB-D7E3-AA71-AA1A7ADD4962}"/>
          </ac:spMkLst>
        </pc:spChg>
        <pc:spChg chg="mod">
          <ac:chgData name="Ed Godfrey" userId="61aa7c48ee0e3db0" providerId="LiveId" clId="{FA9BF028-01FA-4797-BE45-66BD05779E04}" dt="2025-08-02T14:24:43.333" v="771" actId="20577"/>
          <ac:spMkLst>
            <pc:docMk/>
            <pc:sldMk cId="3436497847" sldId="1449"/>
            <ac:spMk id="6" creationId="{AC836447-AB16-27E2-4574-6E3AA08A7710}"/>
          </ac:spMkLst>
        </pc:spChg>
      </pc:sldChg>
      <pc:sldChg chg="add">
        <pc:chgData name="Ed Godfrey" userId="61aa7c48ee0e3db0" providerId="LiveId" clId="{FA9BF028-01FA-4797-BE45-66BD05779E04}" dt="2025-08-02T14:25:32.129" v="776"/>
        <pc:sldMkLst>
          <pc:docMk/>
          <pc:sldMk cId="1910933476" sldId="145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8/2/2025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8/2/2025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8/2/2025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8/2/2025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8/2/2025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Confidence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:29-30 (Part 2)</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August 3,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2637F-1A15-C6E9-010D-003F10A0FCA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9208A47-9414-166A-C6AE-941EE4A08622}"/>
              </a:ext>
            </a:extLst>
          </p:cNvPr>
          <p:cNvSpPr txBox="1">
            <a:spLocks noChangeArrowheads="1"/>
          </p:cNvSpPr>
          <p:nvPr/>
        </p:nvSpPr>
        <p:spPr bwMode="auto">
          <a:xfrm>
            <a:off x="173038" y="912766"/>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i="0" dirty="0">
                <a:solidFill>
                  <a:schemeClr val="tx1"/>
                </a:solidFill>
                <a:latin typeface="Arial" panose="020B0604020202020204" pitchFamily="34" charset="0"/>
              </a:rPr>
              <a:t>Foreknowledge is God’s sovereign choice by which He determined, by His own initiative, without any outside influence, to enter into a relationship with specific individuals, before they even existed, and to accomplish all that is necessary to bring them into that relationship with Himself - what we call “salvation.” </a:t>
            </a:r>
          </a:p>
        </p:txBody>
      </p:sp>
      <p:sp>
        <p:nvSpPr>
          <p:cNvPr id="6" name="TextBox 5">
            <a:extLst>
              <a:ext uri="{FF2B5EF4-FFF2-40B4-BE49-F238E27FC236}">
                <a16:creationId xmlns:a16="http://schemas.microsoft.com/office/drawing/2014/main" id="{7B4D476E-5D49-06A7-1339-004E8F249C4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Foreknowledge of God</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404728"/>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A422C-DC72-7DF7-D6C4-97D5A4B3886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30A05C4-340D-DB79-BCB0-9C0B2CDC1B1F}"/>
              </a:ext>
            </a:extLst>
          </p:cNvPr>
          <p:cNvSpPr txBox="1">
            <a:spLocks noChangeArrowheads="1"/>
          </p:cNvSpPr>
          <p:nvPr/>
        </p:nvSpPr>
        <p:spPr bwMode="auto">
          <a:xfrm>
            <a:off x="173038" y="857011"/>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21 And although you were formerly alienated and hostile in mind, engaged in evil deeds, 22 yet He has now reconciled you in His fleshly body through death, in order to present you before Him holy and blameless and beyond reproach —  </a:t>
            </a:r>
          </a:p>
        </p:txBody>
      </p:sp>
      <p:sp>
        <p:nvSpPr>
          <p:cNvPr id="6" name="TextBox 5">
            <a:extLst>
              <a:ext uri="{FF2B5EF4-FFF2-40B4-BE49-F238E27FC236}">
                <a16:creationId xmlns:a16="http://schemas.microsoft.com/office/drawing/2014/main" id="{03F41A45-33F2-A2D7-50D1-04F2A30B3D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1:21-22</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893865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220B9-D05E-B2AD-787C-00FEB8D85BC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177ABBE-E3E9-627E-7E19-9B9D75F6C9B9}"/>
              </a:ext>
            </a:extLst>
          </p:cNvPr>
          <p:cNvSpPr txBox="1">
            <a:spLocks noChangeArrowheads="1"/>
          </p:cNvSpPr>
          <p:nvPr/>
        </p:nvSpPr>
        <p:spPr bwMode="auto">
          <a:xfrm>
            <a:off x="173038" y="857011"/>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But a natural man does not accept the things of the Spirit of God, for they are foolishness to him; and he cannot understand them, because they are spiritually appraised.</a:t>
            </a:r>
          </a:p>
        </p:txBody>
      </p:sp>
      <p:sp>
        <p:nvSpPr>
          <p:cNvPr id="6" name="TextBox 5">
            <a:extLst>
              <a:ext uri="{FF2B5EF4-FFF2-40B4-BE49-F238E27FC236}">
                <a16:creationId xmlns:a16="http://schemas.microsoft.com/office/drawing/2014/main" id="{8149271D-85A0-0505-550C-8971028C699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2:14</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205581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D024-5AC5-2E66-928A-36BF39A17C2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89C30F4-DA32-991C-20E6-B8E7AEEE1B0F}"/>
              </a:ext>
            </a:extLst>
          </p:cNvPr>
          <p:cNvSpPr txBox="1">
            <a:spLocks noChangeArrowheads="1"/>
          </p:cNvSpPr>
          <p:nvPr/>
        </p:nvSpPr>
        <p:spPr bwMode="auto">
          <a:xfrm>
            <a:off x="173038" y="857011"/>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3 And even if our gospel is veiled, it is veiled to those who are perishing, 4 in whose case the god of this world has blinded the minds of the unbelieving so that they might not see the light of the gospel of the glory of Christ, who is the image of God.” </a:t>
            </a:r>
          </a:p>
        </p:txBody>
      </p:sp>
      <p:sp>
        <p:nvSpPr>
          <p:cNvPr id="6" name="TextBox 5">
            <a:extLst>
              <a:ext uri="{FF2B5EF4-FFF2-40B4-BE49-F238E27FC236}">
                <a16:creationId xmlns:a16="http://schemas.microsoft.com/office/drawing/2014/main" id="{6CE91ED6-1ED5-6FA9-A568-A630BD7D0CA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4:3-4</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119018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F68444-7A3A-08C3-0A9D-E50C1CCE10B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8F271BA-5CE4-46D4-3AD1-9AA4230370FB}"/>
              </a:ext>
            </a:extLst>
          </p:cNvPr>
          <p:cNvSpPr txBox="1">
            <a:spLocks noChangeArrowheads="1"/>
          </p:cNvSpPr>
          <p:nvPr/>
        </p:nvSpPr>
        <p:spPr bwMode="auto">
          <a:xfrm>
            <a:off x="173038" y="857011"/>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12 But as many as received Him, to them He gave the right to become children of God, even to those who believe in His name, 13 who were born, not of blood nor of the will of the flesh nor of the will of man, but of God. </a:t>
            </a:r>
          </a:p>
        </p:txBody>
      </p:sp>
      <p:sp>
        <p:nvSpPr>
          <p:cNvPr id="6" name="TextBox 5">
            <a:extLst>
              <a:ext uri="{FF2B5EF4-FFF2-40B4-BE49-F238E27FC236}">
                <a16:creationId xmlns:a16="http://schemas.microsoft.com/office/drawing/2014/main" id="{E0B044BE-356D-6CC1-C68C-4ABCC071F68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1:12-13</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665583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BBFA-6FDB-F330-DD46-4EF10362F18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46AC0E7-E1C8-4DB3-E302-403248734705}"/>
              </a:ext>
            </a:extLst>
          </p:cNvPr>
          <p:cNvSpPr txBox="1">
            <a:spLocks noChangeArrowheads="1"/>
          </p:cNvSpPr>
          <p:nvPr/>
        </p:nvSpPr>
        <p:spPr bwMode="auto">
          <a:xfrm>
            <a:off x="173038" y="756650"/>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 Peter, an apostle of Jesus Christ, To those who reside as aliens, scattered throughout Pontus, Galatia, Cappadocia, Asia, and Bithynia,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who are chosen 2 according to the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foreknowledge</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 of God </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the Father, by the sanctifying work of the Spirit, to obey Jesus Christ and be sprinkled with His blood: May grace and peace be yours in the fullest measure.” </a:t>
            </a:r>
          </a:p>
        </p:txBody>
      </p:sp>
      <p:sp>
        <p:nvSpPr>
          <p:cNvPr id="6" name="TextBox 5">
            <a:extLst>
              <a:ext uri="{FF2B5EF4-FFF2-40B4-BE49-F238E27FC236}">
                <a16:creationId xmlns:a16="http://schemas.microsoft.com/office/drawing/2014/main" id="{A1EA92BE-3358-D08E-9567-ED29807D08F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1:1-2</a:t>
            </a:r>
          </a:p>
        </p:txBody>
      </p:sp>
    </p:spTree>
    <p:extLst>
      <p:ext uri="{BB962C8B-B14F-4D97-AF65-F5344CB8AC3E}">
        <p14:creationId xmlns:p14="http://schemas.microsoft.com/office/powerpoint/2010/main" val="3250061082"/>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D3461-0064-D151-4249-3E1A1510FEB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7C3BF0-C2CE-E1F3-EA62-26244F838FAA}"/>
              </a:ext>
            </a:extLst>
          </p:cNvPr>
          <p:cNvSpPr txBox="1">
            <a:spLocks noChangeArrowheads="1"/>
          </p:cNvSpPr>
          <p:nvPr/>
        </p:nvSpPr>
        <p:spPr bwMode="auto">
          <a:xfrm>
            <a:off x="173038" y="756650"/>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For He was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foreknown</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before the foundation of the world, but has appeared in these last times for the sake of you…</a:t>
            </a:r>
          </a:p>
        </p:txBody>
      </p:sp>
      <p:sp>
        <p:nvSpPr>
          <p:cNvPr id="6" name="TextBox 5">
            <a:extLst>
              <a:ext uri="{FF2B5EF4-FFF2-40B4-BE49-F238E27FC236}">
                <a16:creationId xmlns:a16="http://schemas.microsoft.com/office/drawing/2014/main" id="{5A0383EB-A801-48F2-34E3-67C389E76B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1:20</a:t>
            </a:r>
          </a:p>
        </p:txBody>
      </p:sp>
    </p:spTree>
    <p:extLst>
      <p:ext uri="{BB962C8B-B14F-4D97-AF65-F5344CB8AC3E}">
        <p14:creationId xmlns:p14="http://schemas.microsoft.com/office/powerpoint/2010/main" val="3485358968"/>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4B399-15C3-C386-4EB8-6C58B667A4A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7D56F42-2523-9D39-59DC-4272FE6DF8EE}"/>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13 For You formed my inward parts; You wove me in my mother’s womb. 14 I will give thanks to You, for I am fearfully and wonderfully made; Wonderful are Your works, And my soul knows it very well. 15 My frame was not hidden from You, When I was made in secret, And skillfully wrought in the depths of the earth; 16 Your eyes have seen my unformed substance; And in Your book were all written The days that were ordained for me, When as yet there was not one of them. </a:t>
            </a:r>
          </a:p>
        </p:txBody>
      </p:sp>
      <p:sp>
        <p:nvSpPr>
          <p:cNvPr id="6" name="TextBox 5">
            <a:extLst>
              <a:ext uri="{FF2B5EF4-FFF2-40B4-BE49-F238E27FC236}">
                <a16:creationId xmlns:a16="http://schemas.microsoft.com/office/drawing/2014/main" id="{74145F2C-31DD-7744-E07E-2E59A8798AF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139:13-16</a:t>
            </a:r>
          </a:p>
        </p:txBody>
      </p:sp>
    </p:spTree>
    <p:extLst>
      <p:ext uri="{BB962C8B-B14F-4D97-AF65-F5344CB8AC3E}">
        <p14:creationId xmlns:p14="http://schemas.microsoft.com/office/powerpoint/2010/main" val="233952721"/>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4587DF-2808-BF77-0657-B9F1D1444DC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E20FEC5-0532-A6A2-A89F-EB88DB3089A4}"/>
              </a:ext>
            </a:extLst>
          </p:cNvPr>
          <p:cNvSpPr txBox="1">
            <a:spLocks noChangeArrowheads="1"/>
          </p:cNvSpPr>
          <p:nvPr/>
        </p:nvSpPr>
        <p:spPr bwMode="auto">
          <a:xfrm>
            <a:off x="173038" y="935066"/>
            <a:ext cx="11805602" cy="62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Font typeface="+mj-lt"/>
              <a:buAutoNum type="romanUcPeriod" startAt="2"/>
            </a:pPr>
            <a:r>
              <a:rPr lang="en-US" sz="3600" i="0" dirty="0">
                <a:solidFill>
                  <a:schemeClr val="tx1"/>
                </a:solidFill>
                <a:latin typeface="Arial" panose="020B0604020202020204" pitchFamily="34" charset="0"/>
                <a:ea typeface="Calibri" panose="020F0502020204030204" pitchFamily="34" charset="0"/>
              </a:rPr>
              <a:t>The </a:t>
            </a:r>
            <a:r>
              <a:rPr lang="en-US" sz="3600" i="0" u="sng" dirty="0">
                <a:solidFill>
                  <a:schemeClr val="tx1"/>
                </a:solidFill>
                <a:latin typeface="Arial" panose="020B0604020202020204" pitchFamily="34" charset="0"/>
                <a:ea typeface="Calibri" panose="020F0502020204030204" pitchFamily="34" charset="0"/>
              </a:rPr>
              <a:t>progression</a:t>
            </a:r>
            <a:r>
              <a:rPr lang="en-US" sz="3600" i="0" dirty="0">
                <a:solidFill>
                  <a:schemeClr val="tx1"/>
                </a:solidFill>
                <a:latin typeface="Arial" panose="020B0604020202020204" pitchFamily="34" charset="0"/>
                <a:ea typeface="Calibri" panose="020F0502020204030204" pitchFamily="34" charset="0"/>
              </a:rPr>
              <a:t> of salvation </a:t>
            </a:r>
            <a:r>
              <a:rPr lang="en-US" sz="3600" i="0" baseline="30000" dirty="0">
                <a:solidFill>
                  <a:schemeClr val="tx1"/>
                </a:solidFill>
                <a:latin typeface="Arial" panose="020B0604020202020204" pitchFamily="34" charset="0"/>
                <a:ea typeface="Calibri" panose="020F0502020204030204" pitchFamily="34" charset="0"/>
              </a:rPr>
              <a:t>(8:29a; 30)</a:t>
            </a:r>
          </a:p>
        </p:txBody>
      </p:sp>
      <p:sp>
        <p:nvSpPr>
          <p:cNvPr id="6" name="TextBox 5">
            <a:extLst>
              <a:ext uri="{FF2B5EF4-FFF2-40B4-BE49-F238E27FC236}">
                <a16:creationId xmlns:a16="http://schemas.microsoft.com/office/drawing/2014/main" id="{AF2FA60E-BAD4-6BEE-BE1F-9A48D5BAF38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Believer’s Confidence </a:t>
            </a:r>
            <a:r>
              <a:rPr lang="en-US" sz="4000" baseline="30000" dirty="0">
                <a:latin typeface="Arial" panose="020B0604020202020204" pitchFamily="34" charset="0"/>
                <a:cs typeface="Arial" panose="020B0604020202020204" pitchFamily="34" charset="0"/>
              </a:rPr>
              <a:t>(8:29-30)</a:t>
            </a:r>
          </a:p>
        </p:txBody>
      </p:sp>
      <p:sp>
        <p:nvSpPr>
          <p:cNvPr id="5" name="TextBox 4">
            <a:extLst>
              <a:ext uri="{FF2B5EF4-FFF2-40B4-BE49-F238E27FC236}">
                <a16:creationId xmlns:a16="http://schemas.microsoft.com/office/drawing/2014/main" id="{7CF7A49B-8DA9-42CF-D296-13578CCE8C39}"/>
              </a:ext>
            </a:extLst>
          </p:cNvPr>
          <p:cNvSpPr txBox="1"/>
          <p:nvPr/>
        </p:nvSpPr>
        <p:spPr>
          <a:xfrm>
            <a:off x="1137424" y="1679146"/>
            <a:ext cx="10515292" cy="1508105"/>
          </a:xfrm>
          <a:prstGeom prst="rect">
            <a:avLst/>
          </a:prstGeom>
          <a:noFill/>
        </p:spPr>
        <p:txBody>
          <a:bodyPr wrap="square" rtlCol="0">
            <a:spAutoFit/>
          </a:bodyPr>
          <a:lstStyle/>
          <a:p>
            <a:pPr marL="742950" indent="-742950" algn="just">
              <a:buAutoNum type="alphaUcPeriod"/>
            </a:pPr>
            <a:r>
              <a:rPr lang="en-US" sz="3200" dirty="0">
                <a:latin typeface="Arial" panose="020B0604020202020204" pitchFamily="34" charset="0"/>
                <a:cs typeface="Arial" panose="020B0604020202020204" pitchFamily="34" charset="0"/>
              </a:rPr>
              <a:t>Foreknowledge</a:t>
            </a:r>
          </a:p>
          <a:p>
            <a:pPr marL="742950" indent="-742950" algn="just">
              <a:buAutoNum type="alphaUcPeriod"/>
            </a:pPr>
            <a:r>
              <a:rPr lang="en-US" sz="3200" dirty="0">
                <a:latin typeface="Arial" panose="020B0604020202020204" pitchFamily="34" charset="0"/>
                <a:cs typeface="Arial" panose="020B0604020202020204" pitchFamily="34" charset="0"/>
              </a:rPr>
              <a:t>Predestination</a:t>
            </a:r>
          </a:p>
          <a:p>
            <a:pPr lvl="2" algn="just"/>
            <a:r>
              <a:rPr lang="en-US" sz="2800" i="1" dirty="0">
                <a:latin typeface="Calibri" panose="020F0502020204030204" pitchFamily="34" charset="0"/>
                <a:ea typeface="Calibri" panose="020F0502020204030204" pitchFamily="34" charset="0"/>
                <a:cs typeface="Calibri" panose="020F0502020204030204" pitchFamily="34" charset="0"/>
              </a:rPr>
              <a:t>For those whom He foreknew, He also predestined …</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F3712AD-E531-3996-0872-E3EE03983741}"/>
              </a:ext>
            </a:extLst>
          </p:cNvPr>
          <p:cNvSpPr txBox="1"/>
          <p:nvPr/>
        </p:nvSpPr>
        <p:spPr>
          <a:xfrm>
            <a:off x="1137424" y="3468031"/>
            <a:ext cx="10270274" cy="2708434"/>
          </a:xfrm>
          <a:prstGeom prst="rect">
            <a:avLst/>
          </a:prstGeom>
          <a:noFill/>
        </p:spPr>
        <p:txBody>
          <a:bodyPr wrap="square" rtlCol="0">
            <a:spAutoFit/>
          </a:bodyPr>
          <a:lstStyle/>
          <a:p>
            <a:pPr algn="just"/>
            <a:r>
              <a:rPr lang="en-US" sz="3400" dirty="0">
                <a:latin typeface="Arial" panose="020B0604020202020204" pitchFamily="34" charset="0"/>
                <a:cs typeface="Arial" panose="020B0604020202020204" pitchFamily="34" charset="0"/>
              </a:rPr>
              <a:t>Predestination - generally, is God’s eternal, uninfluenced determination of all things; and specifically, is His uninfluenced and eternal choice of those who would be finally and completely saved, conformed to the image of His Son, Jesus Christ. </a:t>
            </a:r>
          </a:p>
        </p:txBody>
      </p:sp>
    </p:spTree>
    <p:extLst>
      <p:ext uri="{BB962C8B-B14F-4D97-AF65-F5344CB8AC3E}">
        <p14:creationId xmlns:p14="http://schemas.microsoft.com/office/powerpoint/2010/main" val="322008504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250"/>
                                        <p:tgtEl>
                                          <p:spTgt spid="5">
                                            <p:txEl>
                                              <p:pRg st="1" end="1"/>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2250"/>
                                        <p:tgtEl>
                                          <p:spTgt spid="5">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B78DE-CE64-3570-E8F4-D31BC90096F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CC1FD38-B2B3-FE84-DDA9-4BA554E71773}"/>
              </a:ext>
            </a:extLst>
          </p:cNvPr>
          <p:cNvSpPr txBox="1">
            <a:spLocks noChangeArrowheads="1"/>
          </p:cNvSpPr>
          <p:nvPr/>
        </p:nvSpPr>
        <p:spPr bwMode="auto">
          <a:xfrm>
            <a:off x="173038" y="857011"/>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27 For truly in this city there were gathered together against Your holy servant Jesus, whom You anointed, both Herod and Pontius Pilate, along with the Gentiles and the peoples of Israel, 28 to do whatever Your hand and Your purpose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predestined</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to occur.” </a:t>
            </a:r>
          </a:p>
        </p:txBody>
      </p:sp>
      <p:sp>
        <p:nvSpPr>
          <p:cNvPr id="6" name="TextBox 5">
            <a:extLst>
              <a:ext uri="{FF2B5EF4-FFF2-40B4-BE49-F238E27FC236}">
                <a16:creationId xmlns:a16="http://schemas.microsoft.com/office/drawing/2014/main" id="{76CF08FA-095E-F32D-15AC-05AFFC0DEDF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Acts 4:27-28</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217338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6337A8-1C0B-F9EB-F177-26D9F38FD5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DE98EF0-BCD3-4CB4-C55D-EF5246735CEF}"/>
              </a:ext>
            </a:extLst>
          </p:cNvPr>
          <p:cNvSpPr txBox="1">
            <a:spLocks noChangeArrowheads="1"/>
          </p:cNvSpPr>
          <p:nvPr/>
        </p:nvSpPr>
        <p:spPr bwMode="auto">
          <a:xfrm>
            <a:off x="173038" y="801254"/>
            <a:ext cx="11805602"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28 And we know that God causes all things to work together for good to those who love God, to those who are called according to His purpose. 29 For those whom He foreknew, He also predestined to become conformed to the image of His Son, so that He would be the firstborn among many brethren; 30 and these whom He predestined, He also called; and these whom He called, He also justified; and these whom He justified, He also glorified. </a:t>
            </a:r>
          </a:p>
        </p:txBody>
      </p:sp>
      <p:sp>
        <p:nvSpPr>
          <p:cNvPr id="6" name="TextBox 5">
            <a:extLst>
              <a:ext uri="{FF2B5EF4-FFF2-40B4-BE49-F238E27FC236}">
                <a16:creationId xmlns:a16="http://schemas.microsoft.com/office/drawing/2014/main" id="{B435632D-B11F-7107-2317-3B838F37244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8:28-30</a:t>
            </a:r>
          </a:p>
        </p:txBody>
      </p:sp>
    </p:spTree>
    <p:extLst>
      <p:ext uri="{BB962C8B-B14F-4D97-AF65-F5344CB8AC3E}">
        <p14:creationId xmlns:p14="http://schemas.microsoft.com/office/powerpoint/2010/main" val="981133583"/>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42E5F8-E04E-F726-DF9F-0AB48D04258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4D2AEE3-A4B4-8F38-C4F9-6F2CBD2CF8F6}"/>
              </a:ext>
            </a:extLst>
          </p:cNvPr>
          <p:cNvSpPr txBox="1">
            <a:spLocks noChangeArrowheads="1"/>
          </p:cNvSpPr>
          <p:nvPr/>
        </p:nvSpPr>
        <p:spPr bwMode="auto">
          <a:xfrm>
            <a:off x="173038" y="857011"/>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4. just as He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chose</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us in Him before the foundation of the world, that we would be holy and blameless before Him. In love, 5 He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predestined</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us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to adoption as sons through Jesus Christ to Himself</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according to the kind intention of His will…</a:t>
            </a:r>
          </a:p>
        </p:txBody>
      </p:sp>
      <p:sp>
        <p:nvSpPr>
          <p:cNvPr id="6" name="TextBox 5">
            <a:extLst>
              <a:ext uri="{FF2B5EF4-FFF2-40B4-BE49-F238E27FC236}">
                <a16:creationId xmlns:a16="http://schemas.microsoft.com/office/drawing/2014/main" id="{C47F4BC5-4041-BA94-8D70-F68D5A83584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1:4-5</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1794879"/>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BBF7F6-F481-E815-DCDD-EE69D1C9260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3D0BF17-A1F5-8779-E2CC-3E0FD18327A6}"/>
              </a:ext>
            </a:extLst>
          </p:cNvPr>
          <p:cNvSpPr txBox="1">
            <a:spLocks noChangeArrowheads="1"/>
          </p:cNvSpPr>
          <p:nvPr/>
        </p:nvSpPr>
        <p:spPr bwMode="auto">
          <a:xfrm>
            <a:off x="173038" y="801254"/>
            <a:ext cx="11805602" cy="661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b="0" dirty="0">
                <a:solidFill>
                  <a:schemeClr val="tx1"/>
                </a:solidFill>
                <a:latin typeface="Calibri" panose="020F0502020204030204" pitchFamily="34" charset="0"/>
                <a:ea typeface="Calibri" panose="020F0502020204030204" pitchFamily="34" charset="0"/>
                <a:cs typeface="Calibri" panose="020F0502020204030204" pitchFamily="34" charset="0"/>
              </a:rPr>
              <a:t>7 In Him [Christ Jesus] we have redemption through His blood, the forgiveness of our trespasses, according to the riches of His grace 8 which He lavished on us. In all wisdom and insight 9 He made known to us the mystery of His will, according to His kind intention which He [God the Father] purposed in Him [Christ Jesus]…NASB95</a:t>
            </a:r>
          </a:p>
          <a:p>
            <a:endPar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b="0" dirty="0">
                <a:solidFill>
                  <a:schemeClr val="tx1"/>
                </a:solidFill>
                <a:latin typeface="Calibri" panose="020F0502020204030204" pitchFamily="34" charset="0"/>
                <a:ea typeface="Calibri" panose="020F0502020204030204" pitchFamily="34" charset="0"/>
                <a:cs typeface="Calibri" panose="020F0502020204030204" pitchFamily="34" charset="0"/>
              </a:rPr>
              <a:t>7 In Him [Christ Jesus] we have redemption through His blood, the forgiveness of our transgressions, according to the riches of His grace 8 which He [God the Father] caused to abound to us in all wisdom and insight 9 making known to us the mystery of His will, according to His good pleasure which He [God the Father] purposed in Him [Christ Jesus]. </a:t>
            </a:r>
            <a:r>
              <a:rPr lang="en-US" b="0" dirty="0" err="1">
                <a:solidFill>
                  <a:schemeClr val="tx1"/>
                </a:solidFill>
                <a:latin typeface="Calibri" panose="020F0502020204030204" pitchFamily="34" charset="0"/>
                <a:ea typeface="Calibri" panose="020F0502020204030204" pitchFamily="34" charset="0"/>
                <a:cs typeface="Calibri" panose="020F0502020204030204" pitchFamily="34" charset="0"/>
              </a:rPr>
              <a:t>LSB</a:t>
            </a:r>
            <a:endParaRPr lang="en-US"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55D4A1E-B51E-C079-D476-98C850BA5D2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1:7-9</a:t>
            </a:r>
          </a:p>
        </p:txBody>
      </p:sp>
    </p:spTree>
    <p:extLst>
      <p:ext uri="{BB962C8B-B14F-4D97-AF65-F5344CB8AC3E}">
        <p14:creationId xmlns:p14="http://schemas.microsoft.com/office/powerpoint/2010/main" val="1314603277"/>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CD9F5-853D-015D-FBA6-AA13F33E60E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DD9EA61-5083-0B65-6CC4-4D367210CD09}"/>
              </a:ext>
            </a:extLst>
          </p:cNvPr>
          <p:cNvSpPr txBox="1">
            <a:spLocks noChangeArrowheads="1"/>
          </p:cNvSpPr>
          <p:nvPr/>
        </p:nvSpPr>
        <p:spPr bwMode="auto">
          <a:xfrm>
            <a:off x="173038" y="857011"/>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also we have obtained an inheritance, having been </a:t>
            </a:r>
            <a:r>
              <a:rPr lang="en-US" sz="4800" b="0" u="sng" dirty="0">
                <a:solidFill>
                  <a:schemeClr val="tx1"/>
                </a:solidFill>
                <a:latin typeface="Calibri" panose="020F0502020204030204" pitchFamily="34" charset="0"/>
                <a:ea typeface="Calibri" panose="020F0502020204030204" pitchFamily="34" charset="0"/>
                <a:cs typeface="Calibri" panose="020F0502020204030204" pitchFamily="34" charset="0"/>
              </a:rPr>
              <a:t>predestined</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according to His purpose who works all things after the counsel of His will. </a:t>
            </a:r>
          </a:p>
        </p:txBody>
      </p:sp>
      <p:sp>
        <p:nvSpPr>
          <p:cNvPr id="6" name="TextBox 5">
            <a:extLst>
              <a:ext uri="{FF2B5EF4-FFF2-40B4-BE49-F238E27FC236}">
                <a16:creationId xmlns:a16="http://schemas.microsoft.com/office/drawing/2014/main" id="{2FD59678-D1E8-9023-DBD0-6506E7E218D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1:11</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1361952"/>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D626C3-423F-AC81-9583-A8465343287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49AF165-C4FB-D7E3-AA71-AA1A7ADD4962}"/>
              </a:ext>
            </a:extLst>
          </p:cNvPr>
          <p:cNvSpPr txBox="1">
            <a:spLocks noChangeArrowheads="1"/>
          </p:cNvSpPr>
          <p:nvPr/>
        </p:nvSpPr>
        <p:spPr bwMode="auto">
          <a:xfrm>
            <a:off x="173038" y="801254"/>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29 For those whom He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foreknew</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He also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predestined</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to become conformed to the image of His Son, so that He would be the firstborn among many brethren; 30 and these whom He predestined, He also called; and these whom He called, He also justified; and these whom He justified, He also glorified. </a:t>
            </a:r>
          </a:p>
        </p:txBody>
      </p:sp>
      <p:sp>
        <p:nvSpPr>
          <p:cNvPr id="6" name="TextBox 5">
            <a:extLst>
              <a:ext uri="{FF2B5EF4-FFF2-40B4-BE49-F238E27FC236}">
                <a16:creationId xmlns:a16="http://schemas.microsoft.com/office/drawing/2014/main" id="{AC836447-AB16-27E2-4574-6E3AA08A771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8:29-30</a:t>
            </a:r>
          </a:p>
        </p:txBody>
      </p:sp>
    </p:spTree>
    <p:extLst>
      <p:ext uri="{BB962C8B-B14F-4D97-AF65-F5344CB8AC3E}">
        <p14:creationId xmlns:p14="http://schemas.microsoft.com/office/powerpoint/2010/main" val="3436497847"/>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D41BB-2D51-6664-7DDA-D640493AEFD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0B55CB6-3497-9E84-DB3E-AA7FC3D8D5CA}"/>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Confidence</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:29-30 (Part 2)</a:t>
            </a:r>
          </a:p>
        </p:txBody>
      </p:sp>
      <p:sp>
        <p:nvSpPr>
          <p:cNvPr id="4" name="TextBox 3">
            <a:extLst>
              <a:ext uri="{FF2B5EF4-FFF2-40B4-BE49-F238E27FC236}">
                <a16:creationId xmlns:a16="http://schemas.microsoft.com/office/drawing/2014/main" id="{4412254D-E532-6DE8-F185-D8743862A6F0}"/>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August 3, 2025</a:t>
            </a:r>
          </a:p>
        </p:txBody>
      </p:sp>
      <p:pic>
        <p:nvPicPr>
          <p:cNvPr id="5" name="Picture 4" descr="A close up of a book cover&#10;&#10;Description automatically generated">
            <a:extLst>
              <a:ext uri="{FF2B5EF4-FFF2-40B4-BE49-F238E27FC236}">
                <a16:creationId xmlns:a16="http://schemas.microsoft.com/office/drawing/2014/main" id="{A00D7EB1-645C-2100-DB38-299C3713A8CB}"/>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91093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2FA95-DF22-603C-B5E1-C4EB1D0EE07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2124BE-FF7B-01F3-DE76-812A370F25D2}"/>
              </a:ext>
            </a:extLst>
          </p:cNvPr>
          <p:cNvSpPr txBox="1">
            <a:spLocks noChangeArrowheads="1"/>
          </p:cNvSpPr>
          <p:nvPr/>
        </p:nvSpPr>
        <p:spPr bwMode="auto">
          <a:xfrm>
            <a:off x="173038" y="935066"/>
            <a:ext cx="11805602" cy="1405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AutoNum type="romanUcPeriod"/>
            </a:pPr>
            <a:r>
              <a:rPr lang="en-US" sz="4400" b="0" i="0" dirty="0">
                <a:solidFill>
                  <a:schemeClr val="tx1"/>
                </a:solidFill>
                <a:latin typeface="Arial" panose="020B0604020202020204" pitchFamily="34" charset="0"/>
                <a:ea typeface="Calibri" panose="020F0502020204030204" pitchFamily="34" charset="0"/>
              </a:rPr>
              <a:t>The </a:t>
            </a:r>
            <a:r>
              <a:rPr lang="en-US" sz="4400" b="0" i="0" u="sng" dirty="0">
                <a:solidFill>
                  <a:schemeClr val="tx1"/>
                </a:solidFill>
                <a:latin typeface="Arial" panose="020B0604020202020204" pitchFamily="34" charset="0"/>
                <a:ea typeface="Calibri" panose="020F0502020204030204" pitchFamily="34" charset="0"/>
              </a:rPr>
              <a:t>purpose</a:t>
            </a:r>
            <a:r>
              <a:rPr lang="en-US" sz="4400" b="0" i="0" dirty="0">
                <a:solidFill>
                  <a:schemeClr val="tx1"/>
                </a:solidFill>
                <a:latin typeface="Arial" panose="020B0604020202020204" pitchFamily="34" charset="0"/>
                <a:ea typeface="Calibri" panose="020F0502020204030204" pitchFamily="34" charset="0"/>
              </a:rPr>
              <a:t> of salvation </a:t>
            </a:r>
            <a:r>
              <a:rPr lang="en-US" sz="4400" b="0" i="0" baseline="30000" dirty="0">
                <a:solidFill>
                  <a:schemeClr val="tx1"/>
                </a:solidFill>
                <a:latin typeface="Arial" panose="020B0604020202020204" pitchFamily="34" charset="0"/>
                <a:ea typeface="Calibri" panose="020F0502020204030204" pitchFamily="34" charset="0"/>
              </a:rPr>
              <a:t>(8:29b)</a:t>
            </a:r>
          </a:p>
          <a:p>
            <a:pPr marL="857250" indent="-857250">
              <a:lnSpc>
                <a:spcPct val="97000"/>
              </a:lnSpc>
              <a:buAutoNum type="romanUcPeriod"/>
            </a:pPr>
            <a:r>
              <a:rPr lang="en-US" sz="4400" b="0" i="0" dirty="0">
                <a:solidFill>
                  <a:schemeClr val="tx1"/>
                </a:solidFill>
                <a:effectLst/>
                <a:latin typeface="Arial" panose="020B0604020202020204" pitchFamily="34" charset="0"/>
                <a:ea typeface="Calibri" panose="020F0502020204030204" pitchFamily="34" charset="0"/>
              </a:rPr>
              <a:t>The </a:t>
            </a:r>
            <a:r>
              <a:rPr lang="en-US" sz="4400" b="0" i="0" u="sng" dirty="0">
                <a:solidFill>
                  <a:schemeClr val="tx1"/>
                </a:solidFill>
                <a:effectLst/>
                <a:latin typeface="Arial" panose="020B0604020202020204" pitchFamily="34" charset="0"/>
                <a:ea typeface="Calibri" panose="020F0502020204030204" pitchFamily="34" charset="0"/>
              </a:rPr>
              <a:t>progression</a:t>
            </a:r>
            <a:r>
              <a:rPr lang="en-US" sz="4400" b="0" i="0" dirty="0">
                <a:solidFill>
                  <a:schemeClr val="tx1"/>
                </a:solidFill>
                <a:effectLst/>
                <a:latin typeface="Arial" panose="020B0604020202020204" pitchFamily="34" charset="0"/>
                <a:ea typeface="Calibri" panose="020F0502020204030204" pitchFamily="34" charset="0"/>
              </a:rPr>
              <a:t> of salvation </a:t>
            </a:r>
            <a:r>
              <a:rPr lang="en-US" sz="4400" b="0" i="0" baseline="30000" dirty="0">
                <a:solidFill>
                  <a:schemeClr val="tx1"/>
                </a:solidFill>
                <a:effectLst/>
                <a:latin typeface="Arial" panose="020B0604020202020204" pitchFamily="34" charset="0"/>
                <a:ea typeface="Calibri" panose="020F0502020204030204" pitchFamily="34" charset="0"/>
              </a:rPr>
              <a:t>(8:29a; 30)</a:t>
            </a:r>
          </a:p>
        </p:txBody>
      </p:sp>
      <p:sp>
        <p:nvSpPr>
          <p:cNvPr id="6" name="TextBox 5">
            <a:extLst>
              <a:ext uri="{FF2B5EF4-FFF2-40B4-BE49-F238E27FC236}">
                <a16:creationId xmlns:a16="http://schemas.microsoft.com/office/drawing/2014/main" id="{35AB4313-ADC1-1AC1-D1F4-CB96FFB52C6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8:29-30</a:t>
            </a:r>
          </a:p>
        </p:txBody>
      </p:sp>
    </p:spTree>
    <p:extLst>
      <p:ext uri="{BB962C8B-B14F-4D97-AF65-F5344CB8AC3E}">
        <p14:creationId xmlns:p14="http://schemas.microsoft.com/office/powerpoint/2010/main" val="40868391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40C17-47FE-EAAE-7596-3015E7ACEF0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84011BE-E95B-5265-05D1-0FB04A6815E1}"/>
              </a:ext>
            </a:extLst>
          </p:cNvPr>
          <p:cNvSpPr txBox="1">
            <a:spLocks noChangeArrowheads="1"/>
          </p:cNvSpPr>
          <p:nvPr/>
        </p:nvSpPr>
        <p:spPr bwMode="auto">
          <a:xfrm>
            <a:off x="173038" y="935066"/>
            <a:ext cx="11805602" cy="1883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Font typeface="+mj-lt"/>
              <a:buAutoNum type="romanUcPeriod" startAt="2"/>
            </a:pPr>
            <a:r>
              <a:rPr lang="en-US" sz="3600" i="0" dirty="0">
                <a:solidFill>
                  <a:schemeClr val="tx1"/>
                </a:solidFill>
                <a:latin typeface="Arial" panose="020B0604020202020204" pitchFamily="34" charset="0"/>
                <a:ea typeface="Calibri" panose="020F0502020204030204" pitchFamily="34" charset="0"/>
              </a:rPr>
              <a:t>The </a:t>
            </a:r>
            <a:r>
              <a:rPr lang="en-US" sz="3600" i="0" u="sng" dirty="0">
                <a:solidFill>
                  <a:schemeClr val="tx1"/>
                </a:solidFill>
                <a:latin typeface="Arial" panose="020B0604020202020204" pitchFamily="34" charset="0"/>
                <a:ea typeface="Calibri" panose="020F0502020204030204" pitchFamily="34" charset="0"/>
              </a:rPr>
              <a:t>progression</a:t>
            </a:r>
            <a:r>
              <a:rPr lang="en-US" sz="3600" i="0" dirty="0">
                <a:solidFill>
                  <a:schemeClr val="tx1"/>
                </a:solidFill>
                <a:latin typeface="Arial" panose="020B0604020202020204" pitchFamily="34" charset="0"/>
                <a:ea typeface="Calibri" panose="020F0502020204030204" pitchFamily="34" charset="0"/>
              </a:rPr>
              <a:t> of salvation </a:t>
            </a:r>
            <a:r>
              <a:rPr lang="en-US" sz="3600" i="0" baseline="30000" dirty="0">
                <a:solidFill>
                  <a:schemeClr val="tx1"/>
                </a:solidFill>
                <a:latin typeface="Arial" panose="020B0604020202020204" pitchFamily="34" charset="0"/>
                <a:ea typeface="Calibri" panose="020F0502020204030204" pitchFamily="34" charset="0"/>
              </a:rPr>
              <a:t>(8:29a; 30)</a:t>
            </a:r>
          </a:p>
          <a:p>
            <a:pPr lvl="2">
              <a:lnSpc>
                <a:spcPct val="97000"/>
              </a:lnSpc>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29 For those whom He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foreknew</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He also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predestined</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…30 and these whom He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predestined</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He also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called</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and these whom He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called</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He also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justified</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and these whom He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justified</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He also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glorified</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a:t>
            </a:r>
          </a:p>
        </p:txBody>
      </p:sp>
      <p:sp>
        <p:nvSpPr>
          <p:cNvPr id="6" name="TextBox 5">
            <a:extLst>
              <a:ext uri="{FF2B5EF4-FFF2-40B4-BE49-F238E27FC236}">
                <a16:creationId xmlns:a16="http://schemas.microsoft.com/office/drawing/2014/main" id="{10B307E6-AE13-714A-2C32-A4032F93E64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Believer’s Confidence </a:t>
            </a:r>
            <a:r>
              <a:rPr lang="en-US" sz="4000" baseline="30000" dirty="0">
                <a:latin typeface="Arial" panose="020B0604020202020204" pitchFamily="34" charset="0"/>
                <a:cs typeface="Arial" panose="020B0604020202020204" pitchFamily="34" charset="0"/>
              </a:rPr>
              <a:t>(8:29-30)</a:t>
            </a:r>
          </a:p>
        </p:txBody>
      </p:sp>
      <p:sp>
        <p:nvSpPr>
          <p:cNvPr id="5" name="TextBox 4">
            <a:extLst>
              <a:ext uri="{FF2B5EF4-FFF2-40B4-BE49-F238E27FC236}">
                <a16:creationId xmlns:a16="http://schemas.microsoft.com/office/drawing/2014/main" id="{3F379C40-BFEE-B8F8-14CA-2B1739657AC2}"/>
              </a:ext>
            </a:extLst>
          </p:cNvPr>
          <p:cNvSpPr txBox="1"/>
          <p:nvPr/>
        </p:nvSpPr>
        <p:spPr>
          <a:xfrm>
            <a:off x="340615" y="3233854"/>
            <a:ext cx="11479678" cy="1200329"/>
          </a:xfrm>
          <a:prstGeom prst="rect">
            <a:avLst/>
          </a:prstGeom>
          <a:noFill/>
        </p:spPr>
        <p:txBody>
          <a:bodyPr wrap="square" rtlCol="0">
            <a:spAutoFit/>
          </a:bodyPr>
          <a:lstStyle/>
          <a:p>
            <a:pPr algn="ctr"/>
            <a:r>
              <a:rPr lang="en-US" sz="3600" i="1" dirty="0">
                <a:latin typeface="Arial" panose="020B0604020202020204" pitchFamily="34" charset="0"/>
                <a:cs typeface="Arial" panose="020B0604020202020204" pitchFamily="34" charset="0"/>
              </a:rPr>
              <a:t>No one whom God foreknew will fail to be predestined, called, justified and glorified.</a:t>
            </a:r>
          </a:p>
        </p:txBody>
      </p:sp>
    </p:spTree>
    <p:extLst>
      <p:ext uri="{BB962C8B-B14F-4D97-AF65-F5344CB8AC3E}">
        <p14:creationId xmlns:p14="http://schemas.microsoft.com/office/powerpoint/2010/main" val="20397783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2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F58DF-9F18-71F1-1EC3-53CD1DAFB2A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1D58055-DB58-6B4F-9BDD-44B57650F736}"/>
              </a:ext>
            </a:extLst>
          </p:cNvPr>
          <p:cNvSpPr txBox="1">
            <a:spLocks noChangeArrowheads="1"/>
          </p:cNvSpPr>
          <p:nvPr/>
        </p:nvSpPr>
        <p:spPr bwMode="auto">
          <a:xfrm>
            <a:off x="173038" y="935066"/>
            <a:ext cx="11805602" cy="629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indent="-857250">
              <a:lnSpc>
                <a:spcPct val="97000"/>
              </a:lnSpc>
              <a:buFont typeface="+mj-lt"/>
              <a:buAutoNum type="romanUcPeriod" startAt="2"/>
            </a:pPr>
            <a:r>
              <a:rPr lang="en-US" sz="3600" i="0" dirty="0">
                <a:solidFill>
                  <a:schemeClr val="tx1"/>
                </a:solidFill>
                <a:latin typeface="Arial" panose="020B0604020202020204" pitchFamily="34" charset="0"/>
                <a:ea typeface="Calibri" panose="020F0502020204030204" pitchFamily="34" charset="0"/>
              </a:rPr>
              <a:t>The </a:t>
            </a:r>
            <a:r>
              <a:rPr lang="en-US" sz="3600" i="0" u="sng" dirty="0">
                <a:solidFill>
                  <a:schemeClr val="tx1"/>
                </a:solidFill>
                <a:latin typeface="Arial" panose="020B0604020202020204" pitchFamily="34" charset="0"/>
                <a:ea typeface="Calibri" panose="020F0502020204030204" pitchFamily="34" charset="0"/>
              </a:rPr>
              <a:t>progression</a:t>
            </a:r>
            <a:r>
              <a:rPr lang="en-US" sz="3600" i="0" dirty="0">
                <a:solidFill>
                  <a:schemeClr val="tx1"/>
                </a:solidFill>
                <a:latin typeface="Arial" panose="020B0604020202020204" pitchFamily="34" charset="0"/>
                <a:ea typeface="Calibri" panose="020F0502020204030204" pitchFamily="34" charset="0"/>
              </a:rPr>
              <a:t> of salvation </a:t>
            </a:r>
            <a:r>
              <a:rPr lang="en-US" sz="3600" i="0" baseline="30000" dirty="0">
                <a:solidFill>
                  <a:schemeClr val="tx1"/>
                </a:solidFill>
                <a:latin typeface="Arial" panose="020B0604020202020204" pitchFamily="34" charset="0"/>
                <a:ea typeface="Calibri" panose="020F0502020204030204" pitchFamily="34" charset="0"/>
              </a:rPr>
              <a:t>(8:29a; 30)</a:t>
            </a:r>
          </a:p>
        </p:txBody>
      </p:sp>
      <p:sp>
        <p:nvSpPr>
          <p:cNvPr id="6" name="TextBox 5">
            <a:extLst>
              <a:ext uri="{FF2B5EF4-FFF2-40B4-BE49-F238E27FC236}">
                <a16:creationId xmlns:a16="http://schemas.microsoft.com/office/drawing/2014/main" id="{52F1D69C-F0BA-0C22-0235-18964BFDAB5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Believer’s Confidence </a:t>
            </a:r>
            <a:r>
              <a:rPr lang="en-US" sz="4000" baseline="30000" dirty="0">
                <a:latin typeface="Arial" panose="020B0604020202020204" pitchFamily="34" charset="0"/>
                <a:cs typeface="Arial" panose="020B0604020202020204" pitchFamily="34" charset="0"/>
              </a:rPr>
              <a:t>(8:29-30)</a:t>
            </a:r>
          </a:p>
        </p:txBody>
      </p:sp>
      <p:sp>
        <p:nvSpPr>
          <p:cNvPr id="5" name="TextBox 4">
            <a:extLst>
              <a:ext uri="{FF2B5EF4-FFF2-40B4-BE49-F238E27FC236}">
                <a16:creationId xmlns:a16="http://schemas.microsoft.com/office/drawing/2014/main" id="{EE8A2442-B3E1-1DE2-AB09-50BADAB9A1F9}"/>
              </a:ext>
            </a:extLst>
          </p:cNvPr>
          <p:cNvSpPr txBox="1"/>
          <p:nvPr/>
        </p:nvSpPr>
        <p:spPr>
          <a:xfrm>
            <a:off x="1137424" y="1679146"/>
            <a:ext cx="10515292" cy="1015663"/>
          </a:xfrm>
          <a:prstGeom prst="rect">
            <a:avLst/>
          </a:prstGeom>
          <a:noFill/>
        </p:spPr>
        <p:txBody>
          <a:bodyPr wrap="square" rtlCol="0">
            <a:spAutoFit/>
          </a:bodyPr>
          <a:lstStyle/>
          <a:p>
            <a:pPr marL="742950" indent="-742950" algn="just">
              <a:buAutoNum type="alphaUcPeriod"/>
            </a:pPr>
            <a:r>
              <a:rPr lang="en-US" sz="3200" dirty="0">
                <a:latin typeface="Arial" panose="020B0604020202020204" pitchFamily="34" charset="0"/>
                <a:cs typeface="Arial" panose="020B0604020202020204" pitchFamily="34" charset="0"/>
              </a:rPr>
              <a:t>Foreknowledge</a:t>
            </a:r>
          </a:p>
          <a:p>
            <a:pPr algn="just"/>
            <a:r>
              <a:rPr lang="en-US" sz="2800" i="1" dirty="0">
                <a:latin typeface="Calibri" panose="020F0502020204030204" pitchFamily="34" charset="0"/>
                <a:ea typeface="Calibri" panose="020F0502020204030204" pitchFamily="34" charset="0"/>
                <a:cs typeface="Calibri" panose="020F0502020204030204" pitchFamily="34" charset="0"/>
              </a:rPr>
              <a:t>For those whom He foreknew…</a:t>
            </a:r>
          </a:p>
        </p:txBody>
      </p:sp>
    </p:spTree>
    <p:extLst>
      <p:ext uri="{BB962C8B-B14F-4D97-AF65-F5344CB8AC3E}">
        <p14:creationId xmlns:p14="http://schemas.microsoft.com/office/powerpoint/2010/main" val="280398365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250"/>
                                        <p:tgtEl>
                                          <p:spTgt spid="5">
                                            <p:txEl>
                                              <p:pRg st="0" end="0"/>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225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2840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it [God’s sovereign choice] does not depend on the man who wills or the man who runs, but on God who has mercy. </a:t>
            </a:r>
          </a:p>
          <a:p>
            <a:pPr>
              <a:lnSpc>
                <a:spcPct val="97000"/>
              </a:lnSpc>
            </a:pP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9:16</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047CF3-5503-55CF-5D0B-4ABCC7B8AC1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9366144-426E-82C2-17E1-1FB35C356803}"/>
              </a:ext>
            </a:extLst>
          </p:cNvPr>
          <p:cNvSpPr txBox="1">
            <a:spLocks noChangeArrowheads="1"/>
          </p:cNvSpPr>
          <p:nvPr/>
        </p:nvSpPr>
        <p:spPr bwMode="auto">
          <a:xfrm>
            <a:off x="193199" y="1021878"/>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Now the man had relations with [lit. “knew”] his wife Eve and she conceived…</a:t>
            </a:r>
          </a:p>
        </p:txBody>
      </p:sp>
      <p:sp>
        <p:nvSpPr>
          <p:cNvPr id="6" name="TextBox 5">
            <a:extLst>
              <a:ext uri="{FF2B5EF4-FFF2-40B4-BE49-F238E27FC236}">
                <a16:creationId xmlns:a16="http://schemas.microsoft.com/office/drawing/2014/main" id="{8CE05614-68C3-C7EE-604F-6F7933BED961}"/>
              </a:ext>
            </a:extLst>
          </p:cNvPr>
          <p:cNvSpPr txBox="1"/>
          <p:nvPr/>
        </p:nvSpPr>
        <p:spPr>
          <a:xfrm>
            <a:off x="340615" y="190881"/>
            <a:ext cx="11692889" cy="830997"/>
          </a:xfrm>
          <a:prstGeom prst="rect">
            <a:avLst/>
          </a:prstGeom>
          <a:noFill/>
        </p:spPr>
        <p:txBody>
          <a:bodyPr wrap="square" rtlCol="0">
            <a:spAutoFit/>
          </a:bodyPr>
          <a:lstStyle/>
          <a:p>
            <a:pPr algn="ctr"/>
            <a:r>
              <a:rPr lang="en-US" sz="4800" dirty="0">
                <a:latin typeface="Arial" panose="020B0604020202020204" pitchFamily="34" charset="0"/>
                <a:cs typeface="Arial" panose="020B0604020202020204" pitchFamily="34" charset="0"/>
              </a:rPr>
              <a:t>Genesis 4:1</a:t>
            </a:r>
          </a:p>
        </p:txBody>
      </p:sp>
    </p:spTree>
    <p:extLst>
      <p:ext uri="{BB962C8B-B14F-4D97-AF65-F5344CB8AC3E}">
        <p14:creationId xmlns:p14="http://schemas.microsoft.com/office/powerpoint/2010/main" val="59034299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14AC56-85DC-A6D3-DAA7-EC60884BF45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EE14A77-E79C-474F-C3A7-6875F9149E1F}"/>
              </a:ext>
            </a:extLst>
          </p:cNvPr>
          <p:cNvSpPr txBox="1">
            <a:spLocks noChangeArrowheads="1"/>
          </p:cNvSpPr>
          <p:nvPr/>
        </p:nvSpPr>
        <p:spPr bwMode="auto">
          <a:xfrm>
            <a:off x="173038" y="801254"/>
            <a:ext cx="11805602"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29 </a:t>
            </a:r>
            <a:r>
              <a:rPr lang="en-US" sz="4200" dirty="0">
                <a:solidFill>
                  <a:schemeClr val="tx1"/>
                </a:solidFill>
                <a:latin typeface="Calibri" panose="020F0502020204030204" pitchFamily="34" charset="0"/>
                <a:ea typeface="Calibri" panose="020F0502020204030204" pitchFamily="34" charset="0"/>
                <a:cs typeface="Calibri" panose="020F0502020204030204" pitchFamily="34" charset="0"/>
              </a:rPr>
              <a:t>For those whom He foreknew</a:t>
            </a:r>
            <a:r>
              <a:rPr lang="en-US" sz="4200" b="0" dirty="0">
                <a:solidFill>
                  <a:schemeClr val="tx1"/>
                </a:solidFill>
                <a:latin typeface="Calibri" panose="020F0502020204030204" pitchFamily="34" charset="0"/>
                <a:ea typeface="Calibri" panose="020F0502020204030204" pitchFamily="34" charset="0"/>
                <a:cs typeface="Calibri" panose="020F0502020204030204" pitchFamily="34" charset="0"/>
              </a:rPr>
              <a:t>, He also predestined to become conformed to the image of His Son, so that He would be the firstborn among many brethren; 30 and these whom He predestined, He also called; and these whom He called, He also justified; and these whom He justified, He also glorified. </a:t>
            </a:r>
          </a:p>
        </p:txBody>
      </p:sp>
      <p:sp>
        <p:nvSpPr>
          <p:cNvPr id="6" name="TextBox 5">
            <a:extLst>
              <a:ext uri="{FF2B5EF4-FFF2-40B4-BE49-F238E27FC236}">
                <a16:creationId xmlns:a16="http://schemas.microsoft.com/office/drawing/2014/main" id="{8CECEF23-F354-2D47-285D-5B093AE9735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8:29-30</a:t>
            </a:r>
          </a:p>
        </p:txBody>
      </p:sp>
    </p:spTree>
    <p:extLst>
      <p:ext uri="{BB962C8B-B14F-4D97-AF65-F5344CB8AC3E}">
        <p14:creationId xmlns:p14="http://schemas.microsoft.com/office/powerpoint/2010/main" val="3331900256"/>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EE979-F373-72C0-6DE3-9537EB45639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84BE4E-AA3C-3F4E-2A17-E8AB7C4691BC}"/>
              </a:ext>
            </a:extLst>
          </p:cNvPr>
          <p:cNvSpPr txBox="1">
            <a:spLocks noChangeArrowheads="1"/>
          </p:cNvSpPr>
          <p:nvPr/>
        </p:nvSpPr>
        <p:spPr bwMode="auto">
          <a:xfrm>
            <a:off x="173038" y="756650"/>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 Peter, an apostle of Jesus Christ, To those who reside as aliens, scattered throughout Pontus, Galatia, Cappadocia, Asia, and Bithynia, </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who are chosen 2 according to the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foreknowledge</a:t>
            </a:r>
            <a:r>
              <a:rPr lang="en-US" sz="4400" dirty="0">
                <a:solidFill>
                  <a:schemeClr val="tx1"/>
                </a:solidFill>
                <a:latin typeface="Calibri" panose="020F0502020204030204" pitchFamily="34" charset="0"/>
                <a:ea typeface="Calibri" panose="020F0502020204030204" pitchFamily="34" charset="0"/>
                <a:cs typeface="Calibri" panose="020F0502020204030204" pitchFamily="34" charset="0"/>
              </a:rPr>
              <a:t> of God </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the Father, by the sanctifying work of the Spirit, to obey Jesus Christ and be sprinkled with His blood: May grace and peace be yours in the fullest measure.” </a:t>
            </a:r>
          </a:p>
        </p:txBody>
      </p:sp>
      <p:sp>
        <p:nvSpPr>
          <p:cNvPr id="6" name="TextBox 5">
            <a:extLst>
              <a:ext uri="{FF2B5EF4-FFF2-40B4-BE49-F238E27FC236}">
                <a16:creationId xmlns:a16="http://schemas.microsoft.com/office/drawing/2014/main" id="{BE9F9FFA-ABB4-C0BF-BECA-B486B8A5C05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1:1-2</a:t>
            </a:r>
          </a:p>
        </p:txBody>
      </p:sp>
    </p:spTree>
    <p:extLst>
      <p:ext uri="{BB962C8B-B14F-4D97-AF65-F5344CB8AC3E}">
        <p14:creationId xmlns:p14="http://schemas.microsoft.com/office/powerpoint/2010/main" val="4021277314"/>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5820</TotalTime>
  <Words>1319</Words>
  <Application>Microsoft Office PowerPoint</Application>
  <PresentationFormat>Widescreen</PresentationFormat>
  <Paragraphs>61</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66</cp:revision>
  <dcterms:created xsi:type="dcterms:W3CDTF">2022-12-30T16:15:56Z</dcterms:created>
  <dcterms:modified xsi:type="dcterms:W3CDTF">2025-08-02T14:25:40Z</dcterms:modified>
</cp:coreProperties>
</file>